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62" r:id="rId8"/>
    <p:sldId id="263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84533A-C991-4091-F70A-3E5F3A19F560}" v="57" dt="2024-02-10T18:22:44.305"/>
    <p1510:client id="{33103CA3-2EAE-466F-B3D3-4DED869E6782}" v="79" dt="2024-02-10T18:23:39.620"/>
    <p1510:client id="{7D3EF2EB-5228-3704-5C3F-D53D23AF0AD7}" v="52" dt="2024-02-10T18:27:15.161"/>
    <p1510:client id="{91F15E0D-596E-0806-9871-1E13193FF7A3}" v="3" dt="2024-02-10T18:11:21.577"/>
    <p1510:client id="{A1195DF1-853D-0D95-7BE1-6964A90E02F8}" v="62" dt="2024-02-10T18:04:06.779"/>
    <p1510:client id="{B9307504-C466-4E6C-836F-B5E7B7FEBB03}" v="6" dt="2024-02-10T18:10:02.1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edhedi.maaroufi" userId="S::mohamedhedi.maaroufi@ensit.u-tunis.tn::642b1414-fc58-46e0-a1c6-f49996f30340" providerId="AD" clId="Web-{33103CA3-2EAE-466F-B3D3-4DED869E6782}"/>
    <pc:docChg chg="addSld delSld modSld">
      <pc:chgData name="mohamedhedi.maaroufi" userId="S::mohamedhedi.maaroufi@ensit.u-tunis.tn::642b1414-fc58-46e0-a1c6-f49996f30340" providerId="AD" clId="Web-{33103CA3-2EAE-466F-B3D3-4DED869E6782}" dt="2024-02-10T18:23:39.620" v="80" actId="20577"/>
      <pc:docMkLst>
        <pc:docMk/>
      </pc:docMkLst>
      <pc:sldChg chg="modSp">
        <pc:chgData name="mohamedhedi.maaroufi" userId="S::mohamedhedi.maaroufi@ensit.u-tunis.tn::642b1414-fc58-46e0-a1c6-f49996f30340" providerId="AD" clId="Web-{33103CA3-2EAE-466F-B3D3-4DED869E6782}" dt="2024-02-10T18:07:47.911" v="8" actId="20577"/>
        <pc:sldMkLst>
          <pc:docMk/>
          <pc:sldMk cId="3734296353" sldId="256"/>
        </pc:sldMkLst>
        <pc:spChg chg="mod">
          <ac:chgData name="mohamedhedi.maaroufi" userId="S::mohamedhedi.maaroufi@ensit.u-tunis.tn::642b1414-fc58-46e0-a1c6-f49996f30340" providerId="AD" clId="Web-{33103CA3-2EAE-466F-B3D3-4DED869E6782}" dt="2024-02-10T18:07:47.911" v="8" actId="20577"/>
          <ac:spMkLst>
            <pc:docMk/>
            <pc:sldMk cId="3734296353" sldId="256"/>
            <ac:spMk id="3" creationId="{00000000-0000-0000-0000-000000000000}"/>
          </ac:spMkLst>
        </pc:spChg>
      </pc:sldChg>
      <pc:sldChg chg="modSp">
        <pc:chgData name="mohamedhedi.maaroufi" userId="S::mohamedhedi.maaroufi@ensit.u-tunis.tn::642b1414-fc58-46e0-a1c6-f49996f30340" providerId="AD" clId="Web-{33103CA3-2EAE-466F-B3D3-4DED869E6782}" dt="2024-02-10T18:13:21.580" v="34" actId="14100"/>
        <pc:sldMkLst>
          <pc:docMk/>
          <pc:sldMk cId="748122878" sldId="258"/>
        </pc:sldMkLst>
        <pc:spChg chg="mod">
          <ac:chgData name="mohamedhedi.maaroufi" userId="S::mohamedhedi.maaroufi@ensit.u-tunis.tn::642b1414-fc58-46e0-a1c6-f49996f30340" providerId="AD" clId="Web-{33103CA3-2EAE-466F-B3D3-4DED869E6782}" dt="2024-02-10T18:13:21.580" v="34" actId="14100"/>
          <ac:spMkLst>
            <pc:docMk/>
            <pc:sldMk cId="748122878" sldId="258"/>
            <ac:spMk id="2" creationId="{00000000-0000-0000-0000-000000000000}"/>
          </ac:spMkLst>
        </pc:spChg>
      </pc:sldChg>
      <pc:sldChg chg="modSp">
        <pc:chgData name="mohamedhedi.maaroufi" userId="S::mohamedhedi.maaroufi@ensit.u-tunis.tn::642b1414-fc58-46e0-a1c6-f49996f30340" providerId="AD" clId="Web-{33103CA3-2EAE-466F-B3D3-4DED869E6782}" dt="2024-02-10T18:14:08.957" v="42" actId="1076"/>
        <pc:sldMkLst>
          <pc:docMk/>
          <pc:sldMk cId="225589826" sldId="260"/>
        </pc:sldMkLst>
        <pc:spChg chg="mod">
          <ac:chgData name="mohamedhedi.maaroufi" userId="S::mohamedhedi.maaroufi@ensit.u-tunis.tn::642b1414-fc58-46e0-a1c6-f49996f30340" providerId="AD" clId="Web-{33103CA3-2EAE-466F-B3D3-4DED869E6782}" dt="2024-02-10T18:14:08.957" v="42" actId="1076"/>
          <ac:spMkLst>
            <pc:docMk/>
            <pc:sldMk cId="225589826" sldId="260"/>
            <ac:spMk id="2" creationId="{00000000-0000-0000-0000-000000000000}"/>
          </ac:spMkLst>
        </pc:spChg>
      </pc:sldChg>
      <pc:sldChg chg="delSp modSp del">
        <pc:chgData name="mohamedhedi.maaroufi" userId="S::mohamedhedi.maaroufi@ensit.u-tunis.tn::642b1414-fc58-46e0-a1c6-f49996f30340" providerId="AD" clId="Web-{33103CA3-2EAE-466F-B3D3-4DED869E6782}" dt="2024-02-10T18:14:18.082" v="44"/>
        <pc:sldMkLst>
          <pc:docMk/>
          <pc:sldMk cId="2367533483" sldId="261"/>
        </pc:sldMkLst>
        <pc:spChg chg="del">
          <ac:chgData name="mohamedhedi.maaroufi" userId="S::mohamedhedi.maaroufi@ensit.u-tunis.tn::642b1414-fc58-46e0-a1c6-f49996f30340" providerId="AD" clId="Web-{33103CA3-2EAE-466F-B3D3-4DED869E6782}" dt="2024-02-10T18:08:34.850" v="9"/>
          <ac:spMkLst>
            <pc:docMk/>
            <pc:sldMk cId="2367533483" sldId="261"/>
            <ac:spMk id="40" creationId="{CA65F9C9-D853-DF3F-C33B-BBAAB535BF24}"/>
          </ac:spMkLst>
        </pc:spChg>
        <pc:picChg chg="mod">
          <ac:chgData name="mohamedhedi.maaroufi" userId="S::mohamedhedi.maaroufi@ensit.u-tunis.tn::642b1414-fc58-46e0-a1c6-f49996f30340" providerId="AD" clId="Web-{33103CA3-2EAE-466F-B3D3-4DED869E6782}" dt="2024-02-10T18:09:59.135" v="12" actId="1076"/>
          <ac:picMkLst>
            <pc:docMk/>
            <pc:sldMk cId="2367533483" sldId="261"/>
            <ac:picMk id="6" creationId="{00000000-0000-0000-0000-000000000000}"/>
          </ac:picMkLst>
        </pc:picChg>
      </pc:sldChg>
      <pc:sldChg chg="modSp">
        <pc:chgData name="mohamedhedi.maaroufi" userId="S::mohamedhedi.maaroufi@ensit.u-tunis.tn::642b1414-fc58-46e0-a1c6-f49996f30340" providerId="AD" clId="Web-{33103CA3-2EAE-466F-B3D3-4DED869E6782}" dt="2024-02-10T18:14:27.504" v="46" actId="20577"/>
        <pc:sldMkLst>
          <pc:docMk/>
          <pc:sldMk cId="2716174148" sldId="262"/>
        </pc:sldMkLst>
        <pc:spChg chg="mod">
          <ac:chgData name="mohamedhedi.maaroufi" userId="S::mohamedhedi.maaroufi@ensit.u-tunis.tn::642b1414-fc58-46e0-a1c6-f49996f30340" providerId="AD" clId="Web-{33103CA3-2EAE-466F-B3D3-4DED869E6782}" dt="2024-02-10T18:14:27.504" v="46" actId="20577"/>
          <ac:spMkLst>
            <pc:docMk/>
            <pc:sldMk cId="2716174148" sldId="262"/>
            <ac:spMk id="2" creationId="{00000000-0000-0000-0000-000000000000}"/>
          </ac:spMkLst>
        </pc:spChg>
      </pc:sldChg>
      <pc:sldChg chg="modSp">
        <pc:chgData name="mohamedhedi.maaroufi" userId="S::mohamedhedi.maaroufi@ensit.u-tunis.tn::642b1414-fc58-46e0-a1c6-f49996f30340" providerId="AD" clId="Web-{33103CA3-2EAE-466F-B3D3-4DED869E6782}" dt="2024-02-10T18:21:11.723" v="57" actId="1076"/>
        <pc:sldMkLst>
          <pc:docMk/>
          <pc:sldMk cId="4285994439" sldId="263"/>
        </pc:sldMkLst>
        <pc:picChg chg="mod">
          <ac:chgData name="mohamedhedi.maaroufi" userId="S::mohamedhedi.maaroufi@ensit.u-tunis.tn::642b1414-fc58-46e0-a1c6-f49996f30340" providerId="AD" clId="Web-{33103CA3-2EAE-466F-B3D3-4DED869E6782}" dt="2024-02-10T18:21:11.723" v="57" actId="1076"/>
          <ac:picMkLst>
            <pc:docMk/>
            <pc:sldMk cId="4285994439" sldId="263"/>
            <ac:picMk id="12" creationId="{00000000-0000-0000-0000-000000000000}"/>
          </ac:picMkLst>
        </pc:picChg>
      </pc:sldChg>
      <pc:sldChg chg="modSp">
        <pc:chgData name="mohamedhedi.maaroufi" userId="S::mohamedhedi.maaroufi@ensit.u-tunis.tn::642b1414-fc58-46e0-a1c6-f49996f30340" providerId="AD" clId="Web-{33103CA3-2EAE-466F-B3D3-4DED869E6782}" dt="2024-02-10T18:14:39.833" v="49" actId="20577"/>
        <pc:sldMkLst>
          <pc:docMk/>
          <pc:sldMk cId="160015026" sldId="264"/>
        </pc:sldMkLst>
        <pc:spChg chg="mod">
          <ac:chgData name="mohamedhedi.maaroufi" userId="S::mohamedhedi.maaroufi@ensit.u-tunis.tn::642b1414-fc58-46e0-a1c6-f49996f30340" providerId="AD" clId="Web-{33103CA3-2EAE-466F-B3D3-4DED869E6782}" dt="2024-02-10T18:14:39.833" v="49" actId="20577"/>
          <ac:spMkLst>
            <pc:docMk/>
            <pc:sldMk cId="160015026" sldId="264"/>
            <ac:spMk id="7" creationId="{00000000-0000-0000-0000-000000000000}"/>
          </ac:spMkLst>
        </pc:spChg>
      </pc:sldChg>
      <pc:sldChg chg="addSp delSp modSp new mod setBg">
        <pc:chgData name="mohamedhedi.maaroufi" userId="S::mohamedhedi.maaroufi@ensit.u-tunis.tn::642b1414-fc58-46e0-a1c6-f49996f30340" providerId="AD" clId="Web-{33103CA3-2EAE-466F-B3D3-4DED869E6782}" dt="2024-02-10T18:12:37.828" v="30" actId="20577"/>
        <pc:sldMkLst>
          <pc:docMk/>
          <pc:sldMk cId="1931528249" sldId="266"/>
        </pc:sldMkLst>
        <pc:spChg chg="mod">
          <ac:chgData name="mohamedhedi.maaroufi" userId="S::mohamedhedi.maaroufi@ensit.u-tunis.tn::642b1414-fc58-46e0-a1c6-f49996f30340" providerId="AD" clId="Web-{33103CA3-2EAE-466F-B3D3-4DED869E6782}" dt="2024-02-10T18:12:37.828" v="30" actId="20577"/>
          <ac:spMkLst>
            <pc:docMk/>
            <pc:sldMk cId="1931528249" sldId="266"/>
            <ac:spMk id="2" creationId="{FB5BFADA-0DA1-3642-315D-CF03D3B5D641}"/>
          </ac:spMkLst>
        </pc:spChg>
        <pc:spChg chg="del">
          <ac:chgData name="mohamedhedi.maaroufi" userId="S::mohamedhedi.maaroufi@ensit.u-tunis.tn::642b1414-fc58-46e0-a1c6-f49996f30340" providerId="AD" clId="Web-{33103CA3-2EAE-466F-B3D3-4DED869E6782}" dt="2024-02-10T18:10:27.370" v="14"/>
          <ac:spMkLst>
            <pc:docMk/>
            <pc:sldMk cId="1931528249" sldId="266"/>
            <ac:spMk id="3" creationId="{33EA5BAB-F52B-BE56-EEF5-1467FFFDD156}"/>
          </ac:spMkLst>
        </pc:spChg>
        <pc:spChg chg="add">
          <ac:chgData name="mohamedhedi.maaroufi" userId="S::mohamedhedi.maaroufi@ensit.u-tunis.tn::642b1414-fc58-46e0-a1c6-f49996f30340" providerId="AD" clId="Web-{33103CA3-2EAE-466F-B3D3-4DED869E6782}" dt="2024-02-10T18:11:40.654" v="24"/>
          <ac:spMkLst>
            <pc:docMk/>
            <pc:sldMk cId="1931528249" sldId="266"/>
            <ac:spMk id="9" creationId="{53F29798-D584-4792-9B62-3F5F5C36D619}"/>
          </ac:spMkLst>
        </pc:spChg>
        <pc:picChg chg="add mod">
          <ac:chgData name="mohamedhedi.maaroufi" userId="S::mohamedhedi.maaroufi@ensit.u-tunis.tn::642b1414-fc58-46e0-a1c6-f49996f30340" providerId="AD" clId="Web-{33103CA3-2EAE-466F-B3D3-4DED869E6782}" dt="2024-02-10T18:12:02.483" v="28" actId="14100"/>
          <ac:picMkLst>
            <pc:docMk/>
            <pc:sldMk cId="1931528249" sldId="266"/>
            <ac:picMk id="4" creationId="{4CC1F6D2-39EC-1284-A276-362F95E55F21}"/>
          </ac:picMkLst>
        </pc:picChg>
      </pc:sldChg>
      <pc:sldChg chg="delSp modSp new">
        <pc:chgData name="mohamedhedi.maaroufi" userId="S::mohamedhedi.maaroufi@ensit.u-tunis.tn::642b1414-fc58-46e0-a1c6-f49996f30340" providerId="AD" clId="Web-{33103CA3-2EAE-466F-B3D3-4DED869E6782}" dt="2024-02-10T18:23:39.620" v="80" actId="20577"/>
        <pc:sldMkLst>
          <pc:docMk/>
          <pc:sldMk cId="325566322" sldId="267"/>
        </pc:sldMkLst>
        <pc:spChg chg="mod">
          <ac:chgData name="mohamedhedi.maaroufi" userId="S::mohamedhedi.maaroufi@ensit.u-tunis.tn::642b1414-fc58-46e0-a1c6-f49996f30340" providerId="AD" clId="Web-{33103CA3-2EAE-466F-B3D3-4DED869E6782}" dt="2024-02-10T18:23:39.620" v="80" actId="20577"/>
          <ac:spMkLst>
            <pc:docMk/>
            <pc:sldMk cId="325566322" sldId="267"/>
            <ac:spMk id="2" creationId="{4596A83A-C89B-7F8F-9610-7852F7EF06B4}"/>
          </ac:spMkLst>
        </pc:spChg>
        <pc:spChg chg="del">
          <ac:chgData name="mohamedhedi.maaroufi" userId="S::mohamedhedi.maaroufi@ensit.u-tunis.tn::642b1414-fc58-46e0-a1c6-f49996f30340" providerId="AD" clId="Web-{33103CA3-2EAE-466F-B3D3-4DED869E6782}" dt="2024-02-10T18:14:57.396" v="51"/>
          <ac:spMkLst>
            <pc:docMk/>
            <pc:sldMk cId="325566322" sldId="267"/>
            <ac:spMk id="3" creationId="{2C0CFBDE-D428-B30E-12B5-DE0C26D1FFC7}"/>
          </ac:spMkLst>
        </pc:spChg>
        <pc:spChg chg="del">
          <ac:chgData name="mohamedhedi.maaroufi" userId="S::mohamedhedi.maaroufi@ensit.u-tunis.tn::642b1414-fc58-46e0-a1c6-f49996f30340" providerId="AD" clId="Web-{33103CA3-2EAE-466F-B3D3-4DED869E6782}" dt="2024-02-10T18:15:00.662" v="52"/>
          <ac:spMkLst>
            <pc:docMk/>
            <pc:sldMk cId="325566322" sldId="267"/>
            <ac:spMk id="4" creationId="{25A91C22-5FD5-2859-73F6-A4BB5882831D}"/>
          </ac:spMkLst>
        </pc:spChg>
      </pc:sldChg>
      <pc:sldChg chg="delSp add del replId">
        <pc:chgData name="mohamedhedi.maaroufi" userId="S::mohamedhedi.maaroufi@ensit.u-tunis.tn::642b1414-fc58-46e0-a1c6-f49996f30340" providerId="AD" clId="Web-{33103CA3-2EAE-466F-B3D3-4DED869E6782}" dt="2024-02-10T18:14:15.785" v="43"/>
        <pc:sldMkLst>
          <pc:docMk/>
          <pc:sldMk cId="3445297740" sldId="267"/>
        </pc:sldMkLst>
        <pc:spChg chg="del">
          <ac:chgData name="mohamedhedi.maaroufi" userId="S::mohamedhedi.maaroufi@ensit.u-tunis.tn::642b1414-fc58-46e0-a1c6-f49996f30340" providerId="AD" clId="Web-{33103CA3-2EAE-466F-B3D3-4DED869E6782}" dt="2024-02-10T18:11:09.184" v="21"/>
          <ac:spMkLst>
            <pc:docMk/>
            <pc:sldMk cId="3445297740" sldId="267"/>
            <ac:spMk id="45" creationId="{B0CA3509-3AF9-45FE-93ED-57BB5D5E8E07}"/>
          </ac:spMkLst>
        </pc:spChg>
        <pc:picChg chg="del">
          <ac:chgData name="mohamedhedi.maaroufi" userId="S::mohamedhedi.maaroufi@ensit.u-tunis.tn::642b1414-fc58-46e0-a1c6-f49996f30340" providerId="AD" clId="Web-{33103CA3-2EAE-466F-B3D3-4DED869E6782}" dt="2024-02-10T18:11:06.622" v="20"/>
          <ac:picMkLst>
            <pc:docMk/>
            <pc:sldMk cId="3445297740" sldId="267"/>
            <ac:picMk id="6" creationId="{00000000-0000-0000-0000-000000000000}"/>
          </ac:picMkLst>
        </pc:picChg>
      </pc:sldChg>
    </pc:docChg>
  </pc:docChgLst>
  <pc:docChgLst>
    <pc:chgData name="karimen.benromdhane" userId="S::karimen.benromdhane@ensit.u-tunis.tn::46a263fa-12fb-4bb5-8102-ec47316492dc" providerId="AD" clId="Web-{0684533A-C991-4091-F70A-3E5F3A19F560}"/>
    <pc:docChg chg="modSld">
      <pc:chgData name="karimen.benromdhane" userId="S::karimen.benromdhane@ensit.u-tunis.tn::46a263fa-12fb-4bb5-8102-ec47316492dc" providerId="AD" clId="Web-{0684533A-C991-4091-F70A-3E5F3A19F560}" dt="2024-02-10T18:22:44.305" v="56"/>
      <pc:docMkLst>
        <pc:docMk/>
      </pc:docMkLst>
      <pc:sldChg chg="modSp addAnim delAnim modAnim">
        <pc:chgData name="karimen.benromdhane" userId="S::karimen.benromdhane@ensit.u-tunis.tn::46a263fa-12fb-4bb5-8102-ec47316492dc" providerId="AD" clId="Web-{0684533A-C991-4091-F70A-3E5F3A19F560}" dt="2024-02-10T18:22:44.305" v="56"/>
        <pc:sldMkLst>
          <pc:docMk/>
          <pc:sldMk cId="3734296353" sldId="256"/>
        </pc:sldMkLst>
        <pc:spChg chg="mod">
          <ac:chgData name="karimen.benromdhane" userId="S::karimen.benromdhane@ensit.u-tunis.tn::46a263fa-12fb-4bb5-8102-ec47316492dc" providerId="AD" clId="Web-{0684533A-C991-4091-F70A-3E5F3A19F560}" dt="2024-02-10T18:21:55.491" v="51" actId="20577"/>
          <ac:spMkLst>
            <pc:docMk/>
            <pc:sldMk cId="3734296353" sldId="256"/>
            <ac:spMk id="3" creationId="{00000000-0000-0000-0000-000000000000}"/>
          </ac:spMkLst>
        </pc:spChg>
      </pc:sldChg>
      <pc:sldChg chg="modSp">
        <pc:chgData name="karimen.benromdhane" userId="S::karimen.benromdhane@ensit.u-tunis.tn::46a263fa-12fb-4bb5-8102-ec47316492dc" providerId="AD" clId="Web-{0684533A-C991-4091-F70A-3E5F3A19F560}" dt="2024-02-10T18:17:04.561" v="17"/>
        <pc:sldMkLst>
          <pc:docMk/>
          <pc:sldMk cId="2445087641" sldId="257"/>
        </pc:sldMkLst>
        <pc:picChg chg="mod">
          <ac:chgData name="karimen.benromdhane" userId="S::karimen.benromdhane@ensit.u-tunis.tn::46a263fa-12fb-4bb5-8102-ec47316492dc" providerId="AD" clId="Web-{0684533A-C991-4091-F70A-3E5F3A19F560}" dt="2024-02-10T18:17:04.561" v="17"/>
          <ac:picMkLst>
            <pc:docMk/>
            <pc:sldMk cId="2445087641" sldId="257"/>
            <ac:picMk id="9" creationId="{E75CCE49-1D34-B545-C15B-1B1E11D3D8FC}"/>
          </ac:picMkLst>
        </pc:picChg>
      </pc:sldChg>
      <pc:sldChg chg="modSp">
        <pc:chgData name="karimen.benromdhane" userId="S::karimen.benromdhane@ensit.u-tunis.tn::46a263fa-12fb-4bb5-8102-ec47316492dc" providerId="AD" clId="Web-{0684533A-C991-4091-F70A-3E5F3A19F560}" dt="2024-02-10T18:15:51.590" v="16" actId="20577"/>
        <pc:sldMkLst>
          <pc:docMk/>
          <pc:sldMk cId="4285994439" sldId="263"/>
        </pc:sldMkLst>
        <pc:spChg chg="mod">
          <ac:chgData name="karimen.benromdhane" userId="S::karimen.benromdhane@ensit.u-tunis.tn::46a263fa-12fb-4bb5-8102-ec47316492dc" providerId="AD" clId="Web-{0684533A-C991-4091-F70A-3E5F3A19F560}" dt="2024-02-10T18:15:51.590" v="16" actId="20577"/>
          <ac:spMkLst>
            <pc:docMk/>
            <pc:sldMk cId="4285994439" sldId="263"/>
            <ac:spMk id="8" creationId="{00000000-0000-0000-0000-000000000000}"/>
          </ac:spMkLst>
        </pc:spChg>
      </pc:sldChg>
      <pc:sldChg chg="modSp">
        <pc:chgData name="karimen.benromdhane" userId="S::karimen.benromdhane@ensit.u-tunis.tn::46a263fa-12fb-4bb5-8102-ec47316492dc" providerId="AD" clId="Web-{0684533A-C991-4091-F70A-3E5F3A19F560}" dt="2024-02-10T18:13:57.711" v="12" actId="1076"/>
        <pc:sldMkLst>
          <pc:docMk/>
          <pc:sldMk cId="160015026" sldId="264"/>
        </pc:sldMkLst>
        <pc:spChg chg="mod">
          <ac:chgData name="karimen.benromdhane" userId="S::karimen.benromdhane@ensit.u-tunis.tn::46a263fa-12fb-4bb5-8102-ec47316492dc" providerId="AD" clId="Web-{0684533A-C991-4091-F70A-3E5F3A19F560}" dt="2024-02-10T18:13:57.711" v="12" actId="1076"/>
          <ac:spMkLst>
            <pc:docMk/>
            <pc:sldMk cId="160015026" sldId="264"/>
            <ac:spMk id="7" creationId="{00000000-0000-0000-0000-000000000000}"/>
          </ac:spMkLst>
        </pc:spChg>
        <pc:picChg chg="mod">
          <ac:chgData name="karimen.benromdhane" userId="S::karimen.benromdhane@ensit.u-tunis.tn::46a263fa-12fb-4bb5-8102-ec47316492dc" providerId="AD" clId="Web-{0684533A-C991-4091-F70A-3E5F3A19F560}" dt="2024-02-10T18:13:55.430" v="11" actId="1076"/>
          <ac:picMkLst>
            <pc:docMk/>
            <pc:sldMk cId="160015026" sldId="264"/>
            <ac:picMk id="5" creationId="{00000000-0000-0000-0000-000000000000}"/>
          </ac:picMkLst>
        </pc:picChg>
      </pc:sldChg>
    </pc:docChg>
  </pc:docChgLst>
  <pc:docChgLst>
    <pc:chgData name="karimen.benromdhane" userId="S::karimen.benromdhane@ensit.u-tunis.tn::46a263fa-12fb-4bb5-8102-ec47316492dc" providerId="AD" clId="Web-{91F15E0D-596E-0806-9871-1E13193FF7A3}"/>
    <pc:docChg chg="modSld">
      <pc:chgData name="karimen.benromdhane" userId="S::karimen.benromdhane@ensit.u-tunis.tn::46a263fa-12fb-4bb5-8102-ec47316492dc" providerId="AD" clId="Web-{91F15E0D-596E-0806-9871-1E13193FF7A3}" dt="2024-02-10T18:11:21.577" v="2" actId="20577"/>
      <pc:docMkLst>
        <pc:docMk/>
      </pc:docMkLst>
      <pc:sldChg chg="modSp">
        <pc:chgData name="karimen.benromdhane" userId="S::karimen.benromdhane@ensit.u-tunis.tn::46a263fa-12fb-4bb5-8102-ec47316492dc" providerId="AD" clId="Web-{91F15E0D-596E-0806-9871-1E13193FF7A3}" dt="2024-02-10T18:10:28.591" v="0" actId="1076"/>
        <pc:sldMkLst>
          <pc:docMk/>
          <pc:sldMk cId="2367533483" sldId="261"/>
        </pc:sldMkLst>
        <pc:picChg chg="mod">
          <ac:chgData name="karimen.benromdhane" userId="S::karimen.benromdhane@ensit.u-tunis.tn::46a263fa-12fb-4bb5-8102-ec47316492dc" providerId="AD" clId="Web-{91F15E0D-596E-0806-9871-1E13193FF7A3}" dt="2024-02-10T18:10:28.591" v="0" actId="1076"/>
          <ac:picMkLst>
            <pc:docMk/>
            <pc:sldMk cId="2367533483" sldId="261"/>
            <ac:picMk id="6" creationId="{00000000-0000-0000-0000-000000000000}"/>
          </ac:picMkLst>
        </pc:picChg>
      </pc:sldChg>
      <pc:sldChg chg="modSp">
        <pc:chgData name="karimen.benromdhane" userId="S::karimen.benromdhane@ensit.u-tunis.tn::46a263fa-12fb-4bb5-8102-ec47316492dc" providerId="AD" clId="Web-{91F15E0D-596E-0806-9871-1E13193FF7A3}" dt="2024-02-10T18:11:21.577" v="2" actId="20577"/>
        <pc:sldMkLst>
          <pc:docMk/>
          <pc:sldMk cId="4285994439" sldId="263"/>
        </pc:sldMkLst>
        <pc:spChg chg="mod">
          <ac:chgData name="karimen.benromdhane" userId="S::karimen.benromdhane@ensit.u-tunis.tn::46a263fa-12fb-4bb5-8102-ec47316492dc" providerId="AD" clId="Web-{91F15E0D-596E-0806-9871-1E13193FF7A3}" dt="2024-02-10T18:11:21.577" v="2" actId="20577"/>
          <ac:spMkLst>
            <pc:docMk/>
            <pc:sldMk cId="4285994439" sldId="263"/>
            <ac:spMk id="8" creationId="{00000000-0000-0000-0000-000000000000}"/>
          </ac:spMkLst>
        </pc:spChg>
      </pc:sldChg>
    </pc:docChg>
  </pc:docChgLst>
  <pc:docChgLst>
    <pc:chgData name="mohamedhedi.maaroufi" userId="S::mohamedhedi.maaroufi@ensit.u-tunis.tn::642b1414-fc58-46e0-a1c6-f49996f30340" providerId="AD" clId="Web-{7D3EF2EB-5228-3704-5C3F-D53D23AF0AD7}"/>
    <pc:docChg chg="modSld">
      <pc:chgData name="mohamedhedi.maaroufi" userId="S::mohamedhedi.maaroufi@ensit.u-tunis.tn::642b1414-fc58-46e0-a1c6-f49996f30340" providerId="AD" clId="Web-{7D3EF2EB-5228-3704-5C3F-D53D23AF0AD7}" dt="2024-02-10T18:27:11.614" v="51" actId="20577"/>
      <pc:docMkLst>
        <pc:docMk/>
      </pc:docMkLst>
      <pc:sldChg chg="modSp">
        <pc:chgData name="mohamedhedi.maaroufi" userId="S::mohamedhedi.maaroufi@ensit.u-tunis.tn::642b1414-fc58-46e0-a1c6-f49996f30340" providerId="AD" clId="Web-{7D3EF2EB-5228-3704-5C3F-D53D23AF0AD7}" dt="2024-02-10T18:26:14.564" v="25" actId="20577"/>
        <pc:sldMkLst>
          <pc:docMk/>
          <pc:sldMk cId="3734296353" sldId="256"/>
        </pc:sldMkLst>
        <pc:spChg chg="mod">
          <ac:chgData name="mohamedhedi.maaroufi" userId="S::mohamedhedi.maaroufi@ensit.u-tunis.tn::642b1414-fc58-46e0-a1c6-f49996f30340" providerId="AD" clId="Web-{7D3EF2EB-5228-3704-5C3F-D53D23AF0AD7}" dt="2024-02-10T18:26:14.564" v="25" actId="20577"/>
          <ac:spMkLst>
            <pc:docMk/>
            <pc:sldMk cId="3734296353" sldId="256"/>
            <ac:spMk id="3" creationId="{00000000-0000-0000-0000-000000000000}"/>
          </ac:spMkLst>
        </pc:spChg>
      </pc:sldChg>
      <pc:sldChg chg="addSp modSp mod setBg">
        <pc:chgData name="mohamedhedi.maaroufi" userId="S::mohamedhedi.maaroufi@ensit.u-tunis.tn::642b1414-fc58-46e0-a1c6-f49996f30340" providerId="AD" clId="Web-{7D3EF2EB-5228-3704-5C3F-D53D23AF0AD7}" dt="2024-02-10T18:27:11.614" v="51" actId="20577"/>
        <pc:sldMkLst>
          <pc:docMk/>
          <pc:sldMk cId="325566322" sldId="267"/>
        </pc:sldMkLst>
        <pc:spChg chg="mod">
          <ac:chgData name="mohamedhedi.maaroufi" userId="S::mohamedhedi.maaroufi@ensit.u-tunis.tn::642b1414-fc58-46e0-a1c6-f49996f30340" providerId="AD" clId="Web-{7D3EF2EB-5228-3704-5C3F-D53D23AF0AD7}" dt="2024-02-10T18:27:11.614" v="51" actId="20577"/>
          <ac:spMkLst>
            <pc:docMk/>
            <pc:sldMk cId="325566322" sldId="267"/>
            <ac:spMk id="2" creationId="{4596A83A-C89B-7F8F-9610-7852F7EF06B4}"/>
          </ac:spMkLst>
        </pc:spChg>
        <pc:spChg chg="add">
          <ac:chgData name="mohamedhedi.maaroufi" userId="S::mohamedhedi.maaroufi@ensit.u-tunis.tn::642b1414-fc58-46e0-a1c6-f49996f30340" providerId="AD" clId="Web-{7D3EF2EB-5228-3704-5C3F-D53D23AF0AD7}" dt="2024-02-10T18:27:08.551" v="50"/>
          <ac:spMkLst>
            <pc:docMk/>
            <pc:sldMk cId="325566322" sldId="267"/>
            <ac:spMk id="9" creationId="{A3363022-C969-41E9-8EB2-E4C94908C1FA}"/>
          </ac:spMkLst>
        </pc:spChg>
        <pc:spChg chg="add">
          <ac:chgData name="mohamedhedi.maaroufi" userId="S::mohamedhedi.maaroufi@ensit.u-tunis.tn::642b1414-fc58-46e0-a1c6-f49996f30340" providerId="AD" clId="Web-{7D3EF2EB-5228-3704-5C3F-D53D23AF0AD7}" dt="2024-02-10T18:27:08.551" v="50"/>
          <ac:spMkLst>
            <pc:docMk/>
            <pc:sldMk cId="325566322" sldId="267"/>
            <ac:spMk id="11" creationId="{8D1AD6B3-BE88-4CEB-BA17-790657CC4729}"/>
          </ac:spMkLst>
        </pc:spChg>
        <pc:grpChg chg="add">
          <ac:chgData name="mohamedhedi.maaroufi" userId="S::mohamedhedi.maaroufi@ensit.u-tunis.tn::642b1414-fc58-46e0-a1c6-f49996f30340" providerId="AD" clId="Web-{7D3EF2EB-5228-3704-5C3F-D53D23AF0AD7}" dt="2024-02-10T18:27:08.551" v="50"/>
          <ac:grpSpMkLst>
            <pc:docMk/>
            <pc:sldMk cId="325566322" sldId="267"/>
            <ac:grpSpMk id="13" creationId="{89D1390B-7E13-4B4F-9CB2-391063412E54}"/>
          </ac:grpSpMkLst>
        </pc:grpChg>
        <pc:picChg chg="add">
          <ac:chgData name="mohamedhedi.maaroufi" userId="S::mohamedhedi.maaroufi@ensit.u-tunis.tn::642b1414-fc58-46e0-a1c6-f49996f30340" providerId="AD" clId="Web-{7D3EF2EB-5228-3704-5C3F-D53D23AF0AD7}" dt="2024-02-10T18:27:08.551" v="50"/>
          <ac:picMkLst>
            <pc:docMk/>
            <pc:sldMk cId="325566322" sldId="267"/>
            <ac:picMk id="6" creationId="{08BF4889-5554-CC72-9858-1AE2E6E12838}"/>
          </ac:picMkLst>
        </pc:picChg>
      </pc:sldChg>
    </pc:docChg>
  </pc:docChgLst>
  <pc:docChgLst>
    <pc:chgData name="tasnim.meriah" userId="S::tasnim.meriah@ensit.u-tunis.tn::88f11670-61f3-45de-8c50-fd2ce045b383" providerId="AD" clId="Web-{B9307504-C466-4E6C-836F-B5E7B7FEBB03}"/>
    <pc:docChg chg="modSld">
      <pc:chgData name="tasnim.meriah" userId="S::tasnim.meriah@ensit.u-tunis.tn::88f11670-61f3-45de-8c50-fd2ce045b383" providerId="AD" clId="Web-{B9307504-C466-4E6C-836F-B5E7B7FEBB03}" dt="2024-02-10T18:10:02.162" v="5" actId="1076"/>
      <pc:docMkLst>
        <pc:docMk/>
      </pc:docMkLst>
      <pc:sldChg chg="modSp">
        <pc:chgData name="tasnim.meriah" userId="S::tasnim.meriah@ensit.u-tunis.tn::88f11670-61f3-45de-8c50-fd2ce045b383" providerId="AD" clId="Web-{B9307504-C466-4E6C-836F-B5E7B7FEBB03}" dt="2024-02-10T17:56:31.605" v="2" actId="1076"/>
        <pc:sldMkLst>
          <pc:docMk/>
          <pc:sldMk cId="2486252928" sldId="259"/>
        </pc:sldMkLst>
        <pc:spChg chg="mod">
          <ac:chgData name="tasnim.meriah" userId="S::tasnim.meriah@ensit.u-tunis.tn::88f11670-61f3-45de-8c50-fd2ce045b383" providerId="AD" clId="Web-{B9307504-C466-4E6C-836F-B5E7B7FEBB03}" dt="2024-02-10T17:56:24.589" v="0" actId="1076"/>
          <ac:spMkLst>
            <pc:docMk/>
            <pc:sldMk cId="2486252928" sldId="259"/>
            <ac:spMk id="4" creationId="{00000000-0000-0000-0000-000000000000}"/>
          </ac:spMkLst>
        </pc:spChg>
        <pc:picChg chg="mod">
          <ac:chgData name="tasnim.meriah" userId="S::tasnim.meriah@ensit.u-tunis.tn::88f11670-61f3-45de-8c50-fd2ce045b383" providerId="AD" clId="Web-{B9307504-C466-4E6C-836F-B5E7B7FEBB03}" dt="2024-02-10T17:56:31.605" v="2" actId="1076"/>
          <ac:picMkLst>
            <pc:docMk/>
            <pc:sldMk cId="2486252928" sldId="259"/>
            <ac:picMk id="6" creationId="{00000000-0000-0000-0000-000000000000}"/>
          </ac:picMkLst>
        </pc:picChg>
      </pc:sldChg>
      <pc:sldChg chg="delSp modSp">
        <pc:chgData name="tasnim.meriah" userId="S::tasnim.meriah@ensit.u-tunis.tn::88f11670-61f3-45de-8c50-fd2ce045b383" providerId="AD" clId="Web-{B9307504-C466-4E6C-836F-B5E7B7FEBB03}" dt="2024-02-10T18:10:02.162" v="5" actId="1076"/>
        <pc:sldMkLst>
          <pc:docMk/>
          <pc:sldMk cId="3597585108" sldId="265"/>
        </pc:sldMkLst>
        <pc:spChg chg="del">
          <ac:chgData name="tasnim.meriah" userId="S::tasnim.meriah@ensit.u-tunis.tn::88f11670-61f3-45de-8c50-fd2ce045b383" providerId="AD" clId="Web-{B9307504-C466-4E6C-836F-B5E7B7FEBB03}" dt="2024-02-10T18:09:25.176" v="3"/>
          <ac:spMkLst>
            <pc:docMk/>
            <pc:sldMk cId="3597585108" sldId="265"/>
            <ac:spMk id="2" creationId="{00000000-0000-0000-0000-000000000000}"/>
          </ac:spMkLst>
        </pc:spChg>
        <pc:spChg chg="mod">
          <ac:chgData name="tasnim.meriah" userId="S::tasnim.meriah@ensit.u-tunis.tn::88f11670-61f3-45de-8c50-fd2ce045b383" providerId="AD" clId="Web-{B9307504-C466-4E6C-836F-B5E7B7FEBB03}" dt="2024-02-10T18:10:02.162" v="5" actId="1076"/>
          <ac:spMkLst>
            <pc:docMk/>
            <pc:sldMk cId="3597585108" sldId="265"/>
            <ac:spMk id="3" creationId="{00000000-0000-0000-0000-000000000000}"/>
          </ac:spMkLst>
        </pc:spChg>
        <pc:spChg chg="del">
          <ac:chgData name="tasnim.meriah" userId="S::tasnim.meriah@ensit.u-tunis.tn::88f11670-61f3-45de-8c50-fd2ce045b383" providerId="AD" clId="Web-{B9307504-C466-4E6C-836F-B5E7B7FEBB03}" dt="2024-02-10T18:09:31.958" v="4"/>
          <ac:spMkLst>
            <pc:docMk/>
            <pc:sldMk cId="3597585108" sldId="265"/>
            <ac:spMk id="4" creationId="{00000000-0000-0000-0000-000000000000}"/>
          </ac:spMkLst>
        </pc:spChg>
      </pc:sldChg>
    </pc:docChg>
  </pc:docChgLst>
  <pc:docChgLst>
    <pc:chgData name="karimen.benromdhane" userId="S::karimen.benromdhane@ensit.u-tunis.tn::46a263fa-12fb-4bb5-8102-ec47316492dc" providerId="AD" clId="Web-{A1195DF1-853D-0D95-7BE1-6964A90E02F8}"/>
    <pc:docChg chg="modSld">
      <pc:chgData name="karimen.benromdhane" userId="S::karimen.benromdhane@ensit.u-tunis.tn::46a263fa-12fb-4bb5-8102-ec47316492dc" providerId="AD" clId="Web-{A1195DF1-853D-0D95-7BE1-6964A90E02F8}" dt="2024-02-10T18:04:08.857" v="93"/>
      <pc:docMkLst>
        <pc:docMk/>
      </pc:docMkLst>
      <pc:sldChg chg="addSp delSp modSp mod setBg">
        <pc:chgData name="karimen.benromdhane" userId="S::karimen.benromdhane@ensit.u-tunis.tn::46a263fa-12fb-4bb5-8102-ec47316492dc" providerId="AD" clId="Web-{A1195DF1-853D-0D95-7BE1-6964A90E02F8}" dt="2024-02-10T17:49:13.319" v="22"/>
        <pc:sldMkLst>
          <pc:docMk/>
          <pc:sldMk cId="3734296353" sldId="256"/>
        </pc:sldMkLst>
        <pc:spChg chg="mo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2" creationId="{00000000-0000-0000-0000-000000000000}"/>
          </ac:spMkLst>
        </pc:spChg>
        <pc:spChg chg="mo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9" creationId="{5964CBE2-084A-47DF-A704-CF5F6217B569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47:38.802" v="20"/>
          <ac:spMkLst>
            <pc:docMk/>
            <pc:sldMk cId="3734296353" sldId="256"/>
            <ac:spMk id="22" creationId="{E91DC736-0EF8-4F87-9146-EBF1D2EE4D3D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47:38.802" v="20"/>
          <ac:spMkLst>
            <pc:docMk/>
            <pc:sldMk cId="3734296353" sldId="256"/>
            <ac:spMk id="24" creationId="{097CD68E-23E3-4007-8847-CD0944C4F7BE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47:38.802" v="20"/>
          <ac:spMkLst>
            <pc:docMk/>
            <pc:sldMk cId="3734296353" sldId="256"/>
            <ac:spMk id="26" creationId="{AF2F604E-43BE-4DC3-B983-E071523364F8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47:38.802" v="20"/>
          <ac:spMkLst>
            <pc:docMk/>
            <pc:sldMk cId="3734296353" sldId="256"/>
            <ac:spMk id="28" creationId="{08C9B587-E65E-4B52-B37C-ABEBB6E87928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0" creationId="{7DE75D4A-0965-4973-BE75-DECCAC9A9614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1" creationId="{0D7B6173-1D58-48E2-83CF-37350F315F75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3" creationId="{2F36CA75-CFBF-4844-B719-8FE9EBADA9AF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4" creationId="{3D4A84B9-E564-4DD0-97F8-DBF1C460C28A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47:38.848" v="21"/>
          <ac:spMkLst>
            <pc:docMk/>
            <pc:sldMk cId="3734296353" sldId="256"/>
            <ac:spMk id="35" creationId="{102382E0-0A09-46AE-B955-B911CAFE7F00}"/>
          </ac:spMkLst>
        </pc:spChg>
        <pc:grpChg chg="add del">
          <ac:chgData name="karimen.benromdhane" userId="S::karimen.benromdhane@ensit.u-tunis.tn::46a263fa-12fb-4bb5-8102-ec47316492dc" providerId="AD" clId="Web-{A1195DF1-853D-0D95-7BE1-6964A90E02F8}" dt="2024-02-10T17:47:38.848" v="21"/>
          <ac:grpSpMkLst>
            <pc:docMk/>
            <pc:sldMk cId="3734296353" sldId="256"/>
            <ac:grpSpMk id="11" creationId="{9523617D-D84A-4054-95AA-9F89131D5FBB}"/>
          </ac:grpSpMkLst>
        </pc:grpChg>
        <pc:picChg chg="add mod ord">
          <ac:chgData name="karimen.benromdhane" userId="S::karimen.benromdhane@ensit.u-tunis.tn::46a263fa-12fb-4bb5-8102-ec47316492dc" providerId="AD" clId="Web-{A1195DF1-853D-0D95-7BE1-6964A90E02F8}" dt="2024-02-10T17:49:13.319" v="22"/>
          <ac:picMkLst>
            <pc:docMk/>
            <pc:sldMk cId="3734296353" sldId="256"/>
            <ac:picMk id="5" creationId="{EF3CA778-468E-A370-EFFD-70B60DA2DFD5}"/>
          </ac:picMkLst>
        </pc:picChg>
        <pc:picChg chg="add">
          <ac:chgData name="karimen.benromdhane" userId="S::karimen.benromdhane@ensit.u-tunis.tn::46a263fa-12fb-4bb5-8102-ec47316492dc" providerId="AD" clId="Web-{A1195DF1-853D-0D95-7BE1-6964A90E02F8}" dt="2024-02-10T17:47:38.848" v="21"/>
          <ac:picMkLst>
            <pc:docMk/>
            <pc:sldMk cId="3734296353" sldId="256"/>
            <ac:picMk id="32" creationId="{4A599609-F5C2-4A0B-A992-913F814A631A}"/>
          </ac:picMkLst>
        </pc:picChg>
      </pc:sldChg>
      <pc:sldChg chg="addSp modSp mod setBg">
        <pc:chgData name="karimen.benromdhane" userId="S::karimen.benromdhane@ensit.u-tunis.tn::46a263fa-12fb-4bb5-8102-ec47316492dc" providerId="AD" clId="Web-{A1195DF1-853D-0D95-7BE1-6964A90E02F8}" dt="2024-02-10T17:50:40.447" v="25" actId="1076"/>
        <pc:sldMkLst>
          <pc:docMk/>
          <pc:sldMk cId="2445087641" sldId="257"/>
        </pc:sldMkLst>
        <pc:spChg chg="mod">
          <ac:chgData name="karimen.benromdhane" userId="S::karimen.benromdhane@ensit.u-tunis.tn::46a263fa-12fb-4bb5-8102-ec47316492dc" providerId="AD" clId="Web-{A1195DF1-853D-0D95-7BE1-6964A90E02F8}" dt="2024-02-10T17:50:40.447" v="25" actId="1076"/>
          <ac:spMkLst>
            <pc:docMk/>
            <pc:sldMk cId="2445087641" sldId="257"/>
            <ac:spMk id="7" creationId="{00000000-0000-0000-0000-000000000000}"/>
          </ac:spMkLst>
        </pc:spChg>
        <pc:picChg chg="add">
          <ac:chgData name="karimen.benromdhane" userId="S::karimen.benromdhane@ensit.u-tunis.tn::46a263fa-12fb-4bb5-8102-ec47316492dc" providerId="AD" clId="Web-{A1195DF1-853D-0D95-7BE1-6964A90E02F8}" dt="2024-02-10T17:45:07.032" v="1"/>
          <ac:picMkLst>
            <pc:docMk/>
            <pc:sldMk cId="2445087641" sldId="257"/>
            <ac:picMk id="9" creationId="{E75CCE49-1D34-B545-C15B-1B1E11D3D8FC}"/>
          </ac:picMkLst>
        </pc:picChg>
        <pc:cxnChg chg="add">
          <ac:chgData name="karimen.benromdhane" userId="S::karimen.benromdhane@ensit.u-tunis.tn::46a263fa-12fb-4bb5-8102-ec47316492dc" providerId="AD" clId="Web-{A1195DF1-853D-0D95-7BE1-6964A90E02F8}" dt="2024-02-10T17:45:07.032" v="1"/>
          <ac:cxnSpMkLst>
            <pc:docMk/>
            <pc:sldMk cId="2445087641" sldId="257"/>
            <ac:cxnSpMk id="13" creationId="{1503BFE4-729B-D9D0-C17B-501E6AF1127A}"/>
          </ac:cxnSpMkLst>
        </pc:cxnChg>
      </pc:sldChg>
      <pc:sldChg chg="addSp delSp modSp mod setBg">
        <pc:chgData name="karimen.benromdhane" userId="S::karimen.benromdhane@ensit.u-tunis.tn::46a263fa-12fb-4bb5-8102-ec47316492dc" providerId="AD" clId="Web-{A1195DF1-853D-0D95-7BE1-6964A90E02F8}" dt="2024-02-10T18:01:22.196" v="65" actId="1076"/>
        <pc:sldMkLst>
          <pc:docMk/>
          <pc:sldMk cId="748122878" sldId="258"/>
        </pc:sldMkLst>
        <pc:spChg chg="mod">
          <ac:chgData name="karimen.benromdhane" userId="S::karimen.benromdhane@ensit.u-tunis.tn::46a263fa-12fb-4bb5-8102-ec47316492dc" providerId="AD" clId="Web-{A1195DF1-853D-0D95-7BE1-6964A90E02F8}" dt="2024-02-10T18:01:02.008" v="60" actId="1076"/>
          <ac:spMkLst>
            <pc:docMk/>
            <pc:sldMk cId="748122878" sldId="258"/>
            <ac:spMk id="2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7:53.848" v="32"/>
          <ac:spMkLst>
            <pc:docMk/>
            <pc:sldMk cId="748122878" sldId="258"/>
            <ac:spMk id="17" creationId="{586B4EF9-43BA-4655-A6FF-1D8E21574C95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7:53.848" v="32"/>
          <ac:spMkLst>
            <pc:docMk/>
            <pc:sldMk cId="748122878" sldId="258"/>
            <ac:spMk id="18" creationId="{96646FC9-C66D-4EC7-8310-0DD4ACC49C6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7:53.848" v="32"/>
          <ac:spMkLst>
            <pc:docMk/>
            <pc:sldMk cId="748122878" sldId="258"/>
            <ac:spMk id="19" creationId="{A3473CF9-37EB-43E7-89EF-D2D1C53D1DA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0:29.180" v="51"/>
          <ac:spMkLst>
            <pc:docMk/>
            <pc:sldMk cId="748122878" sldId="258"/>
            <ac:spMk id="24" creationId="{F0087D53-9295-4463-AAE4-D5C626046E9F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0:29.180" v="51"/>
          <ac:spMkLst>
            <pc:docMk/>
            <pc:sldMk cId="748122878" sldId="258"/>
            <ac:spMk id="26" creationId="{D6A9C53F-5F90-40A5-8C85-5412D39C8C68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8:00:29.180" v="51"/>
          <ac:spMkLst>
            <pc:docMk/>
            <pc:sldMk cId="748122878" sldId="258"/>
            <ac:spMk id="31" creationId="{E0311CE5-3D05-493E-B9D2-CF549DF73DC5}"/>
          </ac:spMkLst>
        </pc:spChg>
        <pc:picChg chg="mod ord">
          <ac:chgData name="karimen.benromdhane" userId="S::karimen.benromdhane@ensit.u-tunis.tn::46a263fa-12fb-4bb5-8102-ec47316492dc" providerId="AD" clId="Web-{A1195DF1-853D-0D95-7BE1-6964A90E02F8}" dt="2024-02-10T18:01:12.212" v="63" actId="1076"/>
          <ac:picMkLst>
            <pc:docMk/>
            <pc:sldMk cId="748122878" sldId="258"/>
            <ac:picMk id="7" creationId="{00000000-0000-0000-0000-000000000000}"/>
          </ac:picMkLst>
        </pc:picChg>
        <pc:picChg chg="mod">
          <ac:chgData name="karimen.benromdhane" userId="S::karimen.benromdhane@ensit.u-tunis.tn::46a263fa-12fb-4bb5-8102-ec47316492dc" providerId="AD" clId="Web-{A1195DF1-853D-0D95-7BE1-6964A90E02F8}" dt="2024-02-10T18:01:22.196" v="65" actId="1076"/>
          <ac:picMkLst>
            <pc:docMk/>
            <pc:sldMk cId="748122878" sldId="258"/>
            <ac:picMk id="8" creationId="{00000000-0000-0000-0000-000000000000}"/>
          </ac:picMkLst>
        </pc:picChg>
        <pc:cxnChg chg="add del">
          <ac:chgData name="karimen.benromdhane" userId="S::karimen.benromdhane@ensit.u-tunis.tn::46a263fa-12fb-4bb5-8102-ec47316492dc" providerId="AD" clId="Web-{A1195DF1-853D-0D95-7BE1-6964A90E02F8}" dt="2024-02-10T17:55:39.425" v="30"/>
          <ac:cxnSpMkLst>
            <pc:docMk/>
            <pc:sldMk cId="748122878" sldId="258"/>
            <ac:cxnSpMk id="13" creationId="{192712F8-36FA-35DF-0CE8-4098D93322A3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7:55:39.425" v="30"/>
          <ac:cxnSpMkLst>
            <pc:docMk/>
            <pc:sldMk cId="748122878" sldId="258"/>
            <ac:cxnSpMk id="15" creationId="{AF9469B9-6468-5B6A-E832-8D4590388432}"/>
          </ac:cxnSpMkLst>
        </pc:cxnChg>
      </pc:sldChg>
      <pc:sldChg chg="addSp delSp modSp mod setBg">
        <pc:chgData name="karimen.benromdhane" userId="S::karimen.benromdhane@ensit.u-tunis.tn::46a263fa-12fb-4bb5-8102-ec47316492dc" providerId="AD" clId="Web-{A1195DF1-853D-0D95-7BE1-6964A90E02F8}" dt="2024-02-10T17:55:20.297" v="28"/>
        <pc:sldMkLst>
          <pc:docMk/>
          <pc:sldMk cId="2486252928" sldId="259"/>
        </pc:sldMkLst>
        <pc:spChg chg="mod">
          <ac:chgData name="karimen.benromdhane" userId="S::karimen.benromdhane@ensit.u-tunis.tn::46a263fa-12fb-4bb5-8102-ec47316492dc" providerId="AD" clId="Web-{A1195DF1-853D-0D95-7BE1-6964A90E02F8}" dt="2024-02-10T17:55:20.297" v="28"/>
          <ac:spMkLst>
            <pc:docMk/>
            <pc:sldMk cId="2486252928" sldId="259"/>
            <ac:spMk id="4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5:20.266" v="27"/>
          <ac:spMkLst>
            <pc:docMk/>
            <pc:sldMk cId="2486252928" sldId="259"/>
            <ac:spMk id="11" creationId="{A93898FF-D987-4B0E-BFB4-85F5EB356D4D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5:20.266" v="27"/>
          <ac:spMkLst>
            <pc:docMk/>
            <pc:sldMk cId="2486252928" sldId="259"/>
            <ac:spMk id="13" creationId="{8654E6D0-A14C-40BE-8E45-0815172668E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5:20.266" v="27"/>
          <ac:spMkLst>
            <pc:docMk/>
            <pc:sldMk cId="2486252928" sldId="259"/>
            <ac:spMk id="17" creationId="{A737E5B8-8F31-4942-B159-B213C4D6D83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5:20.266" v="27"/>
          <ac:spMkLst>
            <pc:docMk/>
            <pc:sldMk cId="2486252928" sldId="259"/>
            <ac:spMk id="19" creationId="{42A4FC2C-047E-45A5-965D-8E1E3BF09BC6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7:55:20.266" v="27"/>
          <ac:spMkLst>
            <pc:docMk/>
            <pc:sldMk cId="2486252928" sldId="259"/>
            <ac:spMk id="21" creationId="{78F530DA-C7D1-4968-8F8A-8700C2BB2A49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55:20.297" v="28"/>
          <ac:spMkLst>
            <pc:docMk/>
            <pc:sldMk cId="2486252928" sldId="259"/>
            <ac:spMk id="23" creationId="{A93898FF-D987-4B0E-BFB4-85F5EB356D4D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55:20.297" v="28"/>
          <ac:spMkLst>
            <pc:docMk/>
            <pc:sldMk cId="2486252928" sldId="259"/>
            <ac:spMk id="24" creationId="{1BD5E370-0488-4C07-9156-919F98C58152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55:20.297" v="28"/>
          <ac:spMkLst>
            <pc:docMk/>
            <pc:sldMk cId="2486252928" sldId="259"/>
            <ac:spMk id="26" creationId="{799037F2-4CAF-446B-90DB-1480B247AA69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7:55:20.297" v="28"/>
          <ac:spMkLst>
            <pc:docMk/>
            <pc:sldMk cId="2486252928" sldId="259"/>
            <ac:spMk id="27" creationId="{C4EC5440-A44A-4132-8B18-7EB733DBE973}"/>
          </ac:spMkLst>
        </pc:spChg>
        <pc:picChg chg="mod">
          <ac:chgData name="karimen.benromdhane" userId="S::karimen.benromdhane@ensit.u-tunis.tn::46a263fa-12fb-4bb5-8102-ec47316492dc" providerId="AD" clId="Web-{A1195DF1-853D-0D95-7BE1-6964A90E02F8}" dt="2024-02-10T17:55:20.297" v="28"/>
          <ac:picMkLst>
            <pc:docMk/>
            <pc:sldMk cId="2486252928" sldId="259"/>
            <ac:picMk id="6" creationId="{00000000-0000-0000-0000-000000000000}"/>
          </ac:picMkLst>
        </pc:picChg>
        <pc:picChg chg="add del">
          <ac:chgData name="karimen.benromdhane" userId="S::karimen.benromdhane@ensit.u-tunis.tn::46a263fa-12fb-4bb5-8102-ec47316492dc" providerId="AD" clId="Web-{A1195DF1-853D-0D95-7BE1-6964A90E02F8}" dt="2024-02-10T17:55:20.266" v="27"/>
          <ac:picMkLst>
            <pc:docMk/>
            <pc:sldMk cId="2486252928" sldId="259"/>
            <ac:picMk id="15" creationId="{5516C1EB-8D62-4BF0-92B5-02E6AE43B1F3}"/>
          </ac:picMkLst>
        </pc:picChg>
        <pc:picChg chg="add">
          <ac:chgData name="karimen.benromdhane" userId="S::karimen.benromdhane@ensit.u-tunis.tn::46a263fa-12fb-4bb5-8102-ec47316492dc" providerId="AD" clId="Web-{A1195DF1-853D-0D95-7BE1-6964A90E02F8}" dt="2024-02-10T17:55:20.297" v="28"/>
          <ac:picMkLst>
            <pc:docMk/>
            <pc:sldMk cId="2486252928" sldId="259"/>
            <ac:picMk id="25" creationId="{8A2842C0-6210-4FDB-B1FF-C14C927377FB}"/>
          </ac:picMkLst>
        </pc:picChg>
      </pc:sldChg>
      <pc:sldChg chg="addSp delSp modSp mod setBg">
        <pc:chgData name="karimen.benromdhane" userId="S::karimen.benromdhane@ensit.u-tunis.tn::46a263fa-12fb-4bb5-8102-ec47316492dc" providerId="AD" clId="Web-{A1195DF1-853D-0D95-7BE1-6964A90E02F8}" dt="2024-02-10T18:00:17.445" v="50"/>
        <pc:sldMkLst>
          <pc:docMk/>
          <pc:sldMk cId="225589826" sldId="260"/>
        </pc:sldMkLst>
        <pc:spChg chg="mod">
          <ac:chgData name="karimen.benromdhane" userId="S::karimen.benromdhane@ensit.u-tunis.tn::46a263fa-12fb-4bb5-8102-ec47316492dc" providerId="AD" clId="Web-{A1195DF1-853D-0D95-7BE1-6964A90E02F8}" dt="2024-02-10T18:00:17.445" v="50"/>
          <ac:spMkLst>
            <pc:docMk/>
            <pc:sldMk cId="225589826" sldId="260"/>
            <ac:spMk id="2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0:17.445" v="50"/>
          <ac:spMkLst>
            <pc:docMk/>
            <pc:sldMk cId="225589826" sldId="260"/>
            <ac:spMk id="10" creationId="{99ED5833-B85B-4103-8A3B-CAB0308E6C15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0:17.445" v="50"/>
          <ac:spMkLst>
            <pc:docMk/>
            <pc:sldMk cId="225589826" sldId="260"/>
            <ac:spMk id="15" creationId="{FA69AAE0-49D5-4C8B-8BA2-55898C00E05E}"/>
          </ac:spMkLst>
        </pc:spChg>
        <pc:picChg chg="mod ord">
          <ac:chgData name="karimen.benromdhane" userId="S::karimen.benromdhane@ensit.u-tunis.tn::46a263fa-12fb-4bb5-8102-ec47316492dc" providerId="AD" clId="Web-{A1195DF1-853D-0D95-7BE1-6964A90E02F8}" dt="2024-02-10T18:00:17.445" v="50"/>
          <ac:picMkLst>
            <pc:docMk/>
            <pc:sldMk cId="225589826" sldId="260"/>
            <ac:picMk id="4" creationId="{00000000-0000-0000-0000-000000000000}"/>
          </ac:picMkLst>
        </pc:picChg>
        <pc:picChg chg="mod ord">
          <ac:chgData name="karimen.benromdhane" userId="S::karimen.benromdhane@ensit.u-tunis.tn::46a263fa-12fb-4bb5-8102-ec47316492dc" providerId="AD" clId="Web-{A1195DF1-853D-0D95-7BE1-6964A90E02F8}" dt="2024-02-10T18:00:17.445" v="50"/>
          <ac:picMkLst>
            <pc:docMk/>
            <pc:sldMk cId="225589826" sldId="260"/>
            <ac:picMk id="5" creationId="{00000000-0000-0000-0000-000000000000}"/>
          </ac:picMkLst>
        </pc:picChg>
      </pc:sldChg>
      <pc:sldChg chg="addSp delSp modSp mod setBg">
        <pc:chgData name="karimen.benromdhane" userId="S::karimen.benromdhane@ensit.u-tunis.tn::46a263fa-12fb-4bb5-8102-ec47316492dc" providerId="AD" clId="Web-{A1195DF1-853D-0D95-7BE1-6964A90E02F8}" dt="2024-02-10T18:03:36.700" v="88"/>
        <pc:sldMkLst>
          <pc:docMk/>
          <pc:sldMk cId="2367533483" sldId="261"/>
        </pc:sldMkLst>
        <pc:spChg chg="mod ord">
          <ac:chgData name="karimen.benromdhane" userId="S::karimen.benromdhane@ensit.u-tunis.tn::46a263fa-12fb-4bb5-8102-ec47316492dc" providerId="AD" clId="Web-{A1195DF1-853D-0D95-7BE1-6964A90E02F8}" dt="2024-02-10T18:03:36.700" v="88"/>
          <ac:spMkLst>
            <pc:docMk/>
            <pc:sldMk cId="2367533483" sldId="261"/>
            <ac:spMk id="2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26.776" v="70"/>
          <ac:spMkLst>
            <pc:docMk/>
            <pc:sldMk cId="2367533483" sldId="261"/>
            <ac:spMk id="10" creationId="{C043C5D9-E852-AC9F-CCE9-1BDF124E0103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19.495" v="67"/>
          <ac:spMkLst>
            <pc:docMk/>
            <pc:sldMk cId="2367533483" sldId="261"/>
            <ac:spMk id="11" creationId="{37C89E4B-3C9F-44B9-8B86-D9E3D112D8E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26.776" v="70"/>
          <ac:spMkLst>
            <pc:docMk/>
            <pc:sldMk cId="2367533483" sldId="261"/>
            <ac:spMk id="17" creationId="{1A95671B-3CC6-4792-9114-B74FAEA224E6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32.495" v="74"/>
          <ac:spMkLst>
            <pc:docMk/>
            <pc:sldMk cId="2367533483" sldId="261"/>
            <ac:spMk id="19" creationId="{04812C46-200A-4DEB-A05E-3ED6C68C2387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32.495" v="74"/>
          <ac:spMkLst>
            <pc:docMk/>
            <pc:sldMk cId="2367533483" sldId="261"/>
            <ac:spMk id="20" creationId="{D1EA859B-E555-4109-94F3-6700E046E008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2:32.495" v="74"/>
          <ac:spMkLst>
            <pc:docMk/>
            <pc:sldMk cId="2367533483" sldId="261"/>
            <ac:spMk id="21" creationId="{83D5EFE3-42DF-D17C-73B6-A6B6B74BCD42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3:00.699" v="80"/>
          <ac:spMkLst>
            <pc:docMk/>
            <pc:sldMk cId="2367533483" sldId="261"/>
            <ac:spMk id="23" creationId="{37C89E4B-3C9F-44B9-8B86-D9E3D112D8E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3:00.683" v="79"/>
          <ac:spMkLst>
            <pc:docMk/>
            <pc:sldMk cId="2367533483" sldId="261"/>
            <ac:spMk id="30" creationId="{4D4677D2-D5AC-4CF9-9EED-2B89D0A1C212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3:00.683" v="79"/>
          <ac:spMkLst>
            <pc:docMk/>
            <pc:sldMk cId="2367533483" sldId="261"/>
            <ac:spMk id="32" creationId="{C6D54F7E-825A-4BBA-815F-35CCA8B97786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3:36.700" v="88"/>
          <ac:spMkLst>
            <pc:docMk/>
            <pc:sldMk cId="2367533483" sldId="261"/>
            <ac:spMk id="35" creationId="{37C89E4B-3C9F-44B9-8B86-D9E3D112D8EC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8:03:36.700" v="88"/>
          <ac:spMkLst>
            <pc:docMk/>
            <pc:sldMk cId="2367533483" sldId="261"/>
            <ac:spMk id="40" creationId="{CA65F9C9-D853-DF3F-C33B-BBAAB535BF24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8:03:36.700" v="88"/>
          <ac:spMkLst>
            <pc:docMk/>
            <pc:sldMk cId="2367533483" sldId="261"/>
            <ac:spMk id="43" creationId="{C0A1ED06-4733-4020-9C60-81D4D801408D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8:03:36.700" v="88"/>
          <ac:spMkLst>
            <pc:docMk/>
            <pc:sldMk cId="2367533483" sldId="261"/>
            <ac:spMk id="45" creationId="{B0CA3509-3AF9-45FE-93ED-57BB5D5E8E07}"/>
          </ac:spMkLst>
        </pc:spChg>
        <pc:picChg chg="add">
          <ac:chgData name="karimen.benromdhane" userId="S::karimen.benromdhane@ensit.u-tunis.tn::46a263fa-12fb-4bb5-8102-ec47316492dc" providerId="AD" clId="Web-{A1195DF1-853D-0D95-7BE1-6964A90E02F8}" dt="2024-02-10T18:03:36.700" v="88"/>
          <ac:picMkLst>
            <pc:docMk/>
            <pc:sldMk cId="2367533483" sldId="261"/>
            <ac:picMk id="6" creationId="{00000000-0000-0000-0000-000000000000}"/>
          </ac:picMkLst>
        </pc:picChg>
        <pc:picChg chg="add del mod replId">
          <ac:chgData name="karimen.benromdhane" userId="S::karimen.benromdhane@ensit.u-tunis.tn::46a263fa-12fb-4bb5-8102-ec47316492dc" providerId="AD" clId="Web-{A1195DF1-853D-0D95-7BE1-6964A90E02F8}" dt="2024-02-10T18:03:36.700" v="88"/>
          <ac:picMkLst>
            <pc:docMk/>
            <pc:sldMk cId="2367533483" sldId="261"/>
            <ac:picMk id="38" creationId="{00000000-0000-0000-0000-000000000000}"/>
          </ac:picMkLst>
        </pc:picChg>
        <pc:cxnChg chg="add del">
          <ac:chgData name="karimen.benromdhane" userId="S::karimen.benromdhane@ensit.u-tunis.tn::46a263fa-12fb-4bb5-8102-ec47316492dc" providerId="AD" clId="Web-{A1195DF1-853D-0D95-7BE1-6964A90E02F8}" dt="2024-02-10T18:02:19.495" v="67"/>
          <ac:cxnSpMkLst>
            <pc:docMk/>
            <pc:sldMk cId="2367533483" sldId="261"/>
            <ac:cxnSpMk id="13" creationId="{AA2EAA10-076F-46BD-8F0F-B9A2FB77A85C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8:02:19.495" v="67"/>
          <ac:cxnSpMkLst>
            <pc:docMk/>
            <pc:sldMk cId="2367533483" sldId="261"/>
            <ac:cxnSpMk id="15" creationId="{D891E407-403B-4764-86C9-33A56D3BCAA3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8:03:00.699" v="80"/>
          <ac:cxnSpMkLst>
            <pc:docMk/>
            <pc:sldMk cId="2367533483" sldId="261"/>
            <ac:cxnSpMk id="24" creationId="{AA2EAA10-076F-46BD-8F0F-B9A2FB77A85C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8:03:00.699" v="80"/>
          <ac:cxnSpMkLst>
            <pc:docMk/>
            <pc:sldMk cId="2367533483" sldId="261"/>
            <ac:cxnSpMk id="25" creationId="{D891E407-403B-4764-86C9-33A56D3BCAA3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8:03:36.700" v="88"/>
          <ac:cxnSpMkLst>
            <pc:docMk/>
            <pc:sldMk cId="2367533483" sldId="261"/>
            <ac:cxnSpMk id="34" creationId="{D891E407-403B-4764-86C9-33A56D3BCAA3}"/>
          </ac:cxnSpMkLst>
        </pc:cxnChg>
        <pc:cxnChg chg="add del">
          <ac:chgData name="karimen.benromdhane" userId="S::karimen.benromdhane@ensit.u-tunis.tn::46a263fa-12fb-4bb5-8102-ec47316492dc" providerId="AD" clId="Web-{A1195DF1-853D-0D95-7BE1-6964A90E02F8}" dt="2024-02-10T18:03:36.700" v="88"/>
          <ac:cxnSpMkLst>
            <pc:docMk/>
            <pc:sldMk cId="2367533483" sldId="261"/>
            <ac:cxnSpMk id="36" creationId="{AA2EAA10-076F-46BD-8F0F-B9A2FB77A85C}"/>
          </ac:cxnSpMkLst>
        </pc:cxnChg>
      </pc:sldChg>
      <pc:sldChg chg="addSp delSp modSp mod setBg">
        <pc:chgData name="karimen.benromdhane" userId="S::karimen.benromdhane@ensit.u-tunis.tn::46a263fa-12fb-4bb5-8102-ec47316492dc" providerId="AD" clId="Web-{A1195DF1-853D-0D95-7BE1-6964A90E02F8}" dt="2024-02-10T18:04:08.857" v="93"/>
        <pc:sldMkLst>
          <pc:docMk/>
          <pc:sldMk cId="2716174148" sldId="262"/>
        </pc:sldMkLst>
        <pc:spChg chg="mod ord">
          <ac:chgData name="karimen.benromdhane" userId="S::karimen.benromdhane@ensit.u-tunis.tn::46a263fa-12fb-4bb5-8102-ec47316492dc" providerId="AD" clId="Web-{A1195DF1-853D-0D95-7BE1-6964A90E02F8}" dt="2024-02-10T18:04:08.857" v="93"/>
          <ac:spMkLst>
            <pc:docMk/>
            <pc:sldMk cId="2716174148" sldId="262"/>
            <ac:spMk id="2" creationId="{00000000-0000-0000-0000-000000000000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4:08.841" v="91"/>
          <ac:spMkLst>
            <pc:docMk/>
            <pc:sldMk cId="2716174148" sldId="262"/>
            <ac:spMk id="8" creationId="{17F28491-25D6-1B7E-F0A6-ECCB9A81172F}"/>
          </ac:spMkLst>
        </pc:spChg>
        <pc:spChg chg="add">
          <ac:chgData name="karimen.benromdhane" userId="S::karimen.benromdhane@ensit.u-tunis.tn::46a263fa-12fb-4bb5-8102-ec47316492dc" providerId="AD" clId="Web-{A1195DF1-853D-0D95-7BE1-6964A90E02F8}" dt="2024-02-10T18:04:08.857" v="93"/>
          <ac:spMkLst>
            <pc:docMk/>
            <pc:sldMk cId="2716174148" sldId="262"/>
            <ac:spMk id="9" creationId="{37C89E4B-3C9F-44B9-8B86-D9E3D112D8EC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4:08.841" v="91"/>
          <ac:spMkLst>
            <pc:docMk/>
            <pc:sldMk cId="2716174148" sldId="262"/>
            <ac:spMk id="11" creationId="{C0A1ED06-4733-4020-9C60-81D4D801408D}"/>
          </ac:spMkLst>
        </pc:spChg>
        <pc:spChg chg="add del">
          <ac:chgData name="karimen.benromdhane" userId="S::karimen.benromdhane@ensit.u-tunis.tn::46a263fa-12fb-4bb5-8102-ec47316492dc" providerId="AD" clId="Web-{A1195DF1-853D-0D95-7BE1-6964A90E02F8}" dt="2024-02-10T18:04:08.841" v="91"/>
          <ac:spMkLst>
            <pc:docMk/>
            <pc:sldMk cId="2716174148" sldId="262"/>
            <ac:spMk id="13" creationId="{B0CA3509-3AF9-45FE-93ED-57BB5D5E8E07}"/>
          </ac:spMkLst>
        </pc:spChg>
        <pc:picChg chg="add del mod replId">
          <ac:chgData name="karimen.benromdhane" userId="S::karimen.benromdhane@ensit.u-tunis.tn::46a263fa-12fb-4bb5-8102-ec47316492dc" providerId="AD" clId="Web-{A1195DF1-853D-0D95-7BE1-6964A90E02F8}" dt="2024-02-10T18:04:08.857" v="93"/>
          <ac:picMkLst>
            <pc:docMk/>
            <pc:sldMk cId="2716174148" sldId="262"/>
            <ac:picMk id="4" creationId="{00000000-0000-0000-0000-000000000000}"/>
          </ac:picMkLst>
        </pc:picChg>
        <pc:cxnChg chg="add">
          <ac:chgData name="karimen.benromdhane" userId="S::karimen.benromdhane@ensit.u-tunis.tn::46a263fa-12fb-4bb5-8102-ec47316492dc" providerId="AD" clId="Web-{A1195DF1-853D-0D95-7BE1-6964A90E02F8}" dt="2024-02-10T18:04:08.857" v="93"/>
          <ac:cxnSpMkLst>
            <pc:docMk/>
            <pc:sldMk cId="2716174148" sldId="262"/>
            <ac:cxnSpMk id="15" creationId="{AA2EAA10-076F-46BD-8F0F-B9A2FB77A85C}"/>
          </ac:cxnSpMkLst>
        </pc:cxnChg>
        <pc:cxnChg chg="add">
          <ac:chgData name="karimen.benromdhane" userId="S::karimen.benromdhane@ensit.u-tunis.tn::46a263fa-12fb-4bb5-8102-ec47316492dc" providerId="AD" clId="Web-{A1195DF1-853D-0D95-7BE1-6964A90E02F8}" dt="2024-02-10T18:04:08.857" v="93"/>
          <ac:cxnSpMkLst>
            <pc:docMk/>
            <pc:sldMk cId="2716174148" sldId="262"/>
            <ac:cxnSpMk id="16" creationId="{D891E407-403B-4764-86C9-33A56D3BCAA3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34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679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899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4573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622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0232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93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8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6847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394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196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4642F-88FE-4F4F-B0FC-693843F70DA7}" type="datetimeFigureOut">
              <a:rPr lang="fr-FR" smtClean="0"/>
              <a:t>10/02/2024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F4C35-D58D-4523-98AA-2AFB20C2601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669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5" name="Picture 4" descr="Letters Free Stock Photo - Public Domain Pictures">
            <a:extLst>
              <a:ext uri="{FF2B5EF4-FFF2-40B4-BE49-F238E27FC236}">
                <a16:creationId xmlns:a16="http://schemas.microsoft.com/office/drawing/2014/main" id="{EF3CA778-468E-A370-EFFD-70B60DA2D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85" b="778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91965" y="552807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u="sng">
                <a:solidFill>
                  <a:srgbClr val="FFFFFF"/>
                </a:solidFill>
              </a:rPr>
              <a:t>MINI PROJET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 b="1" u="sng">
                <a:solidFill>
                  <a:srgbClr val="FFFFFF"/>
                </a:solidFill>
              </a:rPr>
              <a:t>"Des chiffres et des lettres"</a:t>
            </a:r>
            <a:br>
              <a:rPr lang="en-US" sz="4800">
                <a:solidFill>
                  <a:srgbClr val="FFFFFF"/>
                </a:solidFill>
              </a:rPr>
            </a:br>
            <a:endParaRPr lang="en-US" sz="4800">
              <a:solidFill>
                <a:srgbClr val="FFFFF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91966" y="3510476"/>
            <a:ext cx="9801854" cy="26142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i="1" err="1">
                <a:solidFill>
                  <a:srgbClr val="FFFFFF"/>
                </a:solidFill>
                <a:latin typeface="Consolas"/>
              </a:rPr>
              <a:t>Elaboré</a:t>
            </a:r>
            <a:r>
              <a:rPr lang="en-US" sz="2800" b="1" i="1">
                <a:solidFill>
                  <a:srgbClr val="FFFFFF"/>
                </a:solidFill>
                <a:latin typeface="Consolas"/>
              </a:rPr>
              <a:t> par : KTM</a:t>
            </a:r>
            <a:endParaRPr lang="en-US" sz="2800" b="1" i="1">
              <a:solidFill>
                <a:srgbClr val="FFFFFF"/>
              </a:solidFill>
              <a:latin typeface="Consolas"/>
              <a:ea typeface="Calibri" panose="020F0502020204030204"/>
              <a:cs typeface="Calibri" panose="020F0502020204030204"/>
            </a:endParaRPr>
          </a:p>
          <a:p>
            <a:r>
              <a:rPr lang="en-US" sz="1800" b="1" i="1">
                <a:solidFill>
                  <a:srgbClr val="FFFFFF"/>
                </a:solidFill>
                <a:latin typeface="Consolas"/>
                <a:ea typeface="Calibri"/>
                <a:cs typeface="Calibri"/>
              </a:rPr>
              <a:t> </a:t>
            </a:r>
            <a:r>
              <a:rPr lang="en-US" sz="1800" b="1" i="1">
                <a:solidFill>
                  <a:srgbClr val="FFFFFF"/>
                </a:solidFill>
                <a:latin typeface="Consolas"/>
              </a:rPr>
              <a:t>Ben Romdhane  Karimen | Meriah Tasnim | </a:t>
            </a:r>
            <a:r>
              <a:rPr lang="en-US" sz="1800" b="1" i="1" err="1">
                <a:solidFill>
                  <a:srgbClr val="FFFFFF"/>
                </a:solidFill>
                <a:latin typeface="Consolas"/>
              </a:rPr>
              <a:t>Maaroufi</a:t>
            </a:r>
            <a:r>
              <a:rPr lang="en-US" sz="1800" b="1" i="1">
                <a:solidFill>
                  <a:srgbClr val="FFFFFF"/>
                </a:solidFill>
                <a:latin typeface="Consolas"/>
              </a:rPr>
              <a:t> Mohamed Hedi</a:t>
            </a:r>
            <a:endParaRPr lang="en-US" sz="1800" b="1" i="1">
              <a:solidFill>
                <a:srgbClr val="FFFFFF"/>
              </a:solidFill>
              <a:latin typeface="Consolas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4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6A83A-C89B-7F8F-9610-7852F7EF0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Merci Pour Votre Attention 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08BF4889-5554-CC72-9858-1AE2E6E128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56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144992" y="1092380"/>
            <a:ext cx="5181600" cy="435133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758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550332" y="335731"/>
            <a:ext cx="2335889" cy="91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u="sng"/>
              <a:t>STRUCTURES :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Index_char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player</a:t>
            </a:r>
            <a:endParaRPr lang="en-US" sz="1600">
              <a:ea typeface="Calibri"/>
              <a:cs typeface="Calibri"/>
            </a:endParaRPr>
          </a:p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b="1" u="sng"/>
              <a:t>FUNCTIONS :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Hello()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CleanDict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CreateIndex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VerifyIndex</a:t>
            </a:r>
            <a:r>
              <a:rPr lang="en-US" sz="1600"/>
              <a:t> 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EnterName</a:t>
            </a:r>
            <a:r>
              <a:rPr lang="en-US" sz="1600"/>
              <a:t> 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Generate10char 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chekLetters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Input()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Timer()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FindWord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Score()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centerWord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ShowScore</a:t>
            </a:r>
            <a:r>
              <a:rPr lang="en-US" sz="1600"/>
              <a:t>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Solver()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/>
              <a:t>Manche()</a:t>
            </a:r>
            <a:endParaRPr lang="en-US" sz="1600">
              <a:ea typeface="Calibri"/>
              <a:cs typeface="Calibri"/>
            </a:endParaRPr>
          </a:p>
          <a:p>
            <a:pPr marL="285750" lvl="0"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err="1"/>
              <a:t>GameOver</a:t>
            </a:r>
            <a:r>
              <a:rPr lang="en-US" sz="1600"/>
              <a:t> ()</a:t>
            </a:r>
            <a:endParaRPr lang="en-US" sz="1600">
              <a:ea typeface="Calibri"/>
              <a:cs typeface="Calibri"/>
            </a:endParaRPr>
          </a:p>
          <a:p>
            <a:pPr indent="-228600"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>
              <a:ea typeface="Calibri"/>
              <a:cs typeface="Calibri"/>
            </a:endParaRPr>
          </a:p>
        </p:txBody>
      </p:sp>
      <p:pic>
        <p:nvPicPr>
          <p:cNvPr id="9" name="Picture 8" descr="Images Gratuites : bois, nombre, vieux, signe, lettre, noir, impression ...">
            <a:extLst>
              <a:ext uri="{FF2B5EF4-FFF2-40B4-BE49-F238E27FC236}">
                <a16:creationId xmlns:a16="http://schemas.microsoft.com/office/drawing/2014/main" id="{E75CCE49-1D34-B545-C15B-1B1E11D3D8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33" r="14233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87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BD5E370-0488-4C07-9156-919F98C58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2842C0-6210-4FDB-B1FF-C14C92737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99037F2-4CAF-446B-90DB-1480B247A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EC5440-A44A-4132-8B18-7EB733DBE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2019468" y="4828167"/>
            <a:ext cx="8187946" cy="11143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Hello()</a:t>
            </a:r>
          </a:p>
        </p:txBody>
      </p:sp>
      <p:pic>
        <p:nvPicPr>
          <p:cNvPr id="6" name="426206062_6975805169197714_1649610916173619388_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5652" y="560381"/>
            <a:ext cx="6871989" cy="389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0311CE5-3D05-493E-B9D2-CF549DF73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6120" y="5895572"/>
            <a:ext cx="4408551" cy="9593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5200" b="1" i="1" kern="1200" err="1">
                <a:latin typeface="Consolas"/>
              </a:rPr>
              <a:t>CleanDict</a:t>
            </a:r>
            <a:r>
              <a:rPr lang="en-US" sz="5200" b="1" i="1" kern="1200">
                <a:latin typeface="Consolas"/>
              </a:rPr>
              <a:t>()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r="8054" b="3"/>
          <a:stretch/>
        </p:blipFill>
        <p:spPr>
          <a:xfrm>
            <a:off x="307597" y="49256"/>
            <a:ext cx="8633609" cy="58106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r="2899" b="-2"/>
          <a:stretch/>
        </p:blipFill>
        <p:spPr>
          <a:xfrm>
            <a:off x="7101612" y="3599001"/>
            <a:ext cx="4633109" cy="31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122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328541" y="183328"/>
            <a:ext cx="4759181" cy="883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4000" b="1" i="1" err="1">
                <a:latin typeface="Consolas"/>
              </a:rPr>
              <a:t>CreateIndex</a:t>
            </a:r>
            <a:r>
              <a:rPr lang="en-US" sz="4000" b="1" i="1">
                <a:latin typeface="Consolas"/>
              </a:rPr>
              <a:t>()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541" y="447120"/>
            <a:ext cx="8168689" cy="458468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1" y="3216201"/>
            <a:ext cx="5228713" cy="334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9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BFADA-0DA1-3642-315D-CF03D3B5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i="1" kern="1200" err="1">
                <a:latin typeface="Consolas"/>
              </a:rPr>
              <a:t>VerifyIndex</a:t>
            </a:r>
            <a:r>
              <a:rPr lang="en-US" sz="5200" b="1" i="1" kern="1200">
                <a:latin typeface="Consolas"/>
              </a:rPr>
              <a:t>()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C1F6D2-39EC-1284-A276-362F95E55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48" y="1347586"/>
            <a:ext cx="9608370" cy="540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8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 algn="ctr"/>
            <a:r>
              <a:rPr lang="en-US" sz="3600" b="1" i="1" err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EnterName</a:t>
            </a:r>
            <a:r>
              <a:rPr lang="en-US" sz="3600" b="1" i="1">
                <a:solidFill>
                  <a:schemeClr val="tx1">
                    <a:lumMod val="85000"/>
                    <a:lumOff val="15000"/>
                  </a:schemeClr>
                </a:solidFill>
                <a:latin typeface="Consolas"/>
              </a:rPr>
              <a:t>()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7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>
            <a:spLocks noGrp="1"/>
          </p:cNvSpPr>
          <p:nvPr>
            <p:ph sz="half" idx="1"/>
          </p:nvPr>
        </p:nvSpPr>
        <p:spPr>
          <a:xfrm>
            <a:off x="606381" y="591343"/>
            <a:ext cx="5181600" cy="56753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b="1" i="1">
                <a:latin typeface="Consolas"/>
              </a:rPr>
              <a:t>Generate10char 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 err="1">
                <a:latin typeface="Consolas"/>
              </a:rPr>
              <a:t>chekLetters</a:t>
            </a:r>
            <a:r>
              <a:rPr lang="fr-FR" b="1" i="1">
                <a:latin typeface="Consolas"/>
              </a:rPr>
              <a:t>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>
                <a:latin typeface="Consolas"/>
              </a:rPr>
              <a:t>Input()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 err="1">
                <a:latin typeface="Consolas"/>
              </a:rPr>
              <a:t>Timer</a:t>
            </a:r>
            <a:r>
              <a:rPr lang="fr-FR" b="1" i="1">
                <a:latin typeface="Consolas"/>
              </a:rPr>
              <a:t>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 err="1">
                <a:latin typeface="Consolas"/>
              </a:rPr>
              <a:t>FindWord</a:t>
            </a:r>
            <a:r>
              <a:rPr lang="fr-FR" b="1" i="1">
                <a:latin typeface="Consolas"/>
              </a:rPr>
              <a:t>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>
                <a:latin typeface="Consolas"/>
              </a:rPr>
              <a:t>Score()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 err="1">
                <a:latin typeface="Consolas"/>
              </a:rPr>
              <a:t>centerWord</a:t>
            </a:r>
            <a:r>
              <a:rPr lang="fr-FR" b="1" i="1">
                <a:latin typeface="Consolas"/>
              </a:rPr>
              <a:t>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 err="1">
                <a:latin typeface="Consolas"/>
              </a:rPr>
              <a:t>ShowScore</a:t>
            </a:r>
            <a:r>
              <a:rPr lang="fr-FR" b="1" i="1">
                <a:latin typeface="Consolas"/>
              </a:rPr>
              <a:t>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>
                <a:latin typeface="Consolas"/>
              </a:rPr>
              <a:t>Solver()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pPr lvl="0"/>
            <a:r>
              <a:rPr lang="fr-FR" b="1" i="1">
                <a:latin typeface="Consolas"/>
              </a:rPr>
              <a:t>Manche()</a:t>
            </a:r>
            <a:endParaRPr lang="fr-FR" b="1" i="1">
              <a:latin typeface="Consolas"/>
              <a:ea typeface="Calibri"/>
              <a:cs typeface="Calibri"/>
            </a:endParaRPr>
          </a:p>
          <a:p>
            <a:endParaRPr lang="fr-FR" b="1" i="1">
              <a:latin typeface="Consolas"/>
              <a:ea typeface="Calibri"/>
              <a:cs typeface="Calibri"/>
            </a:endParaRPr>
          </a:p>
        </p:txBody>
      </p:sp>
      <p:pic>
        <p:nvPicPr>
          <p:cNvPr id="12" name="424918117_24706590422321382_4949681388051725905_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90174" y="1331979"/>
            <a:ext cx="8531619" cy="4798364"/>
          </a:xfrm>
        </p:spPr>
      </p:pic>
    </p:spTree>
    <p:extLst>
      <p:ext uri="{BB962C8B-B14F-4D97-AF65-F5344CB8AC3E}">
        <p14:creationId xmlns:p14="http://schemas.microsoft.com/office/powerpoint/2010/main" val="42859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26258901_24695120520103776_1924874193683256603_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6" y="2445"/>
            <a:ext cx="12190066" cy="6855210"/>
          </a:xfrm>
        </p:spPr>
      </p:pic>
      <p:sp>
        <p:nvSpPr>
          <p:cNvPr id="7" name="Espace réservé du contenu 2"/>
          <p:cNvSpPr>
            <a:spLocks noGrp="1"/>
          </p:cNvSpPr>
          <p:nvPr>
            <p:ph type="title"/>
          </p:nvPr>
        </p:nvSpPr>
        <p:spPr>
          <a:xfrm>
            <a:off x="89807" y="283482"/>
            <a:ext cx="4024993" cy="699635"/>
          </a:xfrm>
        </p:spPr>
        <p:txBody>
          <a:bodyPr>
            <a:normAutofit fontScale="90000"/>
          </a:bodyPr>
          <a:lstStyle/>
          <a:p>
            <a:pPr marL="571500" lvl="0" indent="-571500">
              <a:buFont typeface="Arial" panose="020B0604020202020204" pitchFamily="34" charset="0"/>
              <a:buChar char="•"/>
            </a:pPr>
            <a:r>
              <a:rPr lang="fr-FR" b="1" i="1" err="1">
                <a:latin typeface="Consolas"/>
              </a:rPr>
              <a:t>GameOver</a:t>
            </a:r>
            <a:r>
              <a:rPr lang="fr-FR" b="1" i="1">
                <a:latin typeface="Consolas"/>
              </a:rPr>
              <a:t> ()</a:t>
            </a:r>
            <a:endParaRPr lang="fr-FR" b="1" i="1">
              <a:latin typeface="Consolas"/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001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Thème Office</vt:lpstr>
      <vt:lpstr>MINI PROJET "Des chiffres et des lettres" </vt:lpstr>
      <vt:lpstr>PowerPoint Presentation</vt:lpstr>
      <vt:lpstr>Hello()</vt:lpstr>
      <vt:lpstr>CleanDict()</vt:lpstr>
      <vt:lpstr>CreateIndex()</vt:lpstr>
      <vt:lpstr>VerifyIndex()</vt:lpstr>
      <vt:lpstr>EnterName()</vt:lpstr>
      <vt:lpstr>PowerPoint Presentation</vt:lpstr>
      <vt:lpstr>GameOver ()</vt:lpstr>
      <vt:lpstr>Merci Pour Votre Attention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 "Des chiffres et des lettres"</dc:title>
  <dc:creator>Compte Microsoft</dc:creator>
  <cp:revision>1</cp:revision>
  <dcterms:created xsi:type="dcterms:W3CDTF">2024-02-10T16:13:04Z</dcterms:created>
  <dcterms:modified xsi:type="dcterms:W3CDTF">2024-02-10T18:27:18Z</dcterms:modified>
</cp:coreProperties>
</file>